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D73F1-9DC4-4AF4-ABC9-E22198D12E33}" v="3" dt="2020-02-11T12:40:07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k Yde (BOSA)" userId="5925598c-0351-4c2b-9b59-122374b02ef9" providerId="ADAL" clId="{4C7D73F1-9DC4-4AF4-ABC9-E22198D12E33}"/>
    <pc:docChg chg="modSld">
      <pc:chgData name="Henk Yde (BOSA)" userId="5925598c-0351-4c2b-9b59-122374b02ef9" providerId="ADAL" clId="{4C7D73F1-9DC4-4AF4-ABC9-E22198D12E33}" dt="2020-02-11T12:40:12.252" v="56" actId="20577"/>
      <pc:docMkLst>
        <pc:docMk/>
      </pc:docMkLst>
      <pc:sldChg chg="modSp">
        <pc:chgData name="Henk Yde (BOSA)" userId="5925598c-0351-4c2b-9b59-122374b02ef9" providerId="ADAL" clId="{4C7D73F1-9DC4-4AF4-ABC9-E22198D12E33}" dt="2020-02-11T12:40:12.252" v="56" actId="20577"/>
        <pc:sldMkLst>
          <pc:docMk/>
          <pc:sldMk cId="325277943" sldId="262"/>
        </pc:sldMkLst>
        <pc:spChg chg="mod">
          <ac:chgData name="Henk Yde (BOSA)" userId="5925598c-0351-4c2b-9b59-122374b02ef9" providerId="ADAL" clId="{4C7D73F1-9DC4-4AF4-ABC9-E22198D12E33}" dt="2020-02-11T12:40:12.252" v="56" actId="20577"/>
          <ac:spMkLst>
            <pc:docMk/>
            <pc:sldMk cId="325277943" sldId="262"/>
            <ac:spMk id="7" creationId="{C89CFC78-8EF8-4311-8E62-D3FD8CBA9A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2A71-EB71-4A00-BD5E-A25BE0AF9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0C0CF-0F1A-40B8-B187-D0085D5E2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194F3-180B-4E61-9CDA-1BEAC601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7C39F-25E5-4FCF-88A7-EEDFAFBA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C3F41-18F6-495E-888F-13B81AD8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512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FCED-542C-45FF-9D48-4CDF4B1E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BA163-453B-4478-B249-D232ADDB1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42EB4-2A67-49E8-A8C9-9BCB7FB2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F0CDF-6AC9-43D6-B887-19AE9F2A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3F941-2E51-4E1A-8BE5-123FB67F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425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52FD9-FC93-4E44-A0FD-7B69DF9E4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FBAFC-08ED-4846-84BA-4F1F1034C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512EE-30A6-422D-B2F4-EAC0602D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E6CA-0783-4405-80A1-14F231BA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58C6-153B-4591-9163-60A163E4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633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3B2-C495-474F-8A38-793CF699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DFC9C-CB6F-49C4-A0C0-3CFB70AD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BD96C-891C-49A6-96CD-1ED4E306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68197-0047-4FB1-99C5-596A7E3C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EB386-9C81-4F21-BB1B-7A0DBF39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B5DA-C8B1-43B3-A37F-6A01CCCA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FD754-BA66-409D-BE2E-14EF5ED22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0D9A3-7A27-434D-9076-16FE27D2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0D5C8-C605-466D-90E4-15F5F733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9757-C483-441D-91C2-14E49016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738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846-4B06-4D6E-956E-B14FB5C3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053E-E6C9-42E2-9537-A807410AC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9202D-45D1-426C-87CF-4181D5EC2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801DD-F0BA-4C37-B8EE-39773B59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74017-AF03-4ECD-AB98-593068D5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C6040-7A53-4CD9-8099-5924B6E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42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CB4A-6524-4C9B-9431-DECFA00C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13528-CE03-402C-9D98-7F19762C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FF6E3-6538-494D-B4C2-CB8FC02C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20F59-A8C4-4196-A690-996DF6EA4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A2193-630A-4872-BF23-874586F6E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41850-CF43-4444-B421-D7548891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8E8418-CAC0-48B1-8E71-00D4257D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8BD7A-D074-48B7-8BC3-92305299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2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6870-BFC9-47BB-8F83-0214B980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0350F-3CEA-44DB-9154-8640CC2D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AE3E4-DFB6-4CB5-BED2-635C47EC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5BA06-8AA5-4160-81F1-C3637E09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61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A6EBA-CF14-40FF-A16A-A824D504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AB16B-D6A3-49AD-8099-AF59CC4F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424BA-645E-440A-A694-2B2601A1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02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078B-30D0-4045-8FA4-36EEEA6D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8D0D-1533-4719-8367-8F0DFC14C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A33A-3D84-4291-AFEE-BB93493C5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42EB4-4081-4DCA-BCA1-34EB242F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20CE2-BCDB-4547-B94A-6949A035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681ED-1C92-4C10-AB50-73DC7354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915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2401-DC55-45A4-8E73-DF3F2506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BF11C-D241-420D-8F49-21E4EFFF4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EB6EA-FDCE-4C37-BF27-B08C056D5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7CA8F-A75C-499C-A1E6-B9307E58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0D9D-CD48-48FA-AFC8-C43B9980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18DFD-BFD3-4400-AB80-FADC2699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616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A062C3-7834-463F-B79C-4F837C9A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0CDAB-8E7C-418B-ABE1-3F1C6136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DC1B8-C086-4854-9D2B-9CA9A2CE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6129-AFBD-48EC-BF9B-712D500EA8CC}" type="datetimeFigureOut">
              <a:rPr lang="nl-BE" smtClean="0"/>
              <a:t>11/02/2020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C753B-4A1F-4348-A39A-AC1FFFC8A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C2E77-F00C-4398-BAA6-42A7AD10D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A398-F455-4677-9E0D-EF3D9779CCE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72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mycitizenebox.int.belgium.be/myebox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iamapps.int.belgium.be/s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mailto:Servicedesk.dto@bosa.fgov.be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test-eservices.minfin.be/taxonweb/app/citizen/private/taxbox/enterTaxbox.do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CE31-8B09-44AC-A825-38CDFBDF8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test </a:t>
            </a:r>
            <a:r>
              <a:rPr lang="nl-BE" dirty="0" err="1"/>
              <a:t>eIDAS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8C4FC-3220-4A96-9CDE-167226AAA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221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ADA3DDD-EA3C-4C93-9B30-53720C5625AB}"/>
              </a:ext>
            </a:extLst>
          </p:cNvPr>
          <p:cNvSpPr/>
          <p:nvPr/>
        </p:nvSpPr>
        <p:spPr>
          <a:xfrm>
            <a:off x="5732675" y="4112230"/>
            <a:ext cx="5377568" cy="2682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ACCB2D-988E-4F31-BBA6-4DDB8445467D}"/>
              </a:ext>
            </a:extLst>
          </p:cNvPr>
          <p:cNvSpPr/>
          <p:nvPr/>
        </p:nvSpPr>
        <p:spPr>
          <a:xfrm>
            <a:off x="355107" y="4112228"/>
            <a:ext cx="5377568" cy="2682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EC1A1-91C7-4AC8-ACA1-B74A121C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34"/>
            <a:ext cx="10515600" cy="792198"/>
          </a:xfrm>
        </p:spPr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test </a:t>
            </a:r>
            <a:r>
              <a:rPr lang="nl-BE" dirty="0" err="1"/>
              <a:t>eIDAS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INT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9841-0F9F-4B25-9B60-EB53D650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4712"/>
            <a:ext cx="113538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nl-BE" dirty="0"/>
              <a:t>We have </a:t>
            </a:r>
            <a:r>
              <a:rPr lang="nl-BE" dirty="0" err="1"/>
              <a:t>created</a:t>
            </a:r>
            <a:r>
              <a:rPr lang="nl-BE" dirty="0"/>
              <a:t> a new country “Test”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log on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country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own</a:t>
            </a:r>
            <a:r>
              <a:rPr lang="nl-BE" dirty="0"/>
              <a:t> </a:t>
            </a:r>
            <a:r>
              <a:rPr lang="nl-BE" dirty="0" err="1"/>
              <a:t>eID</a:t>
            </a:r>
            <a:r>
              <a:rPr lang="nl-BE" dirty="0"/>
              <a:t> card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… but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request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handled</a:t>
            </a:r>
            <a:r>
              <a:rPr lang="nl-BE" dirty="0"/>
              <a:t> via </a:t>
            </a:r>
            <a:r>
              <a:rPr lang="nl-BE" dirty="0" err="1"/>
              <a:t>eIDAS</a:t>
            </a:r>
            <a:r>
              <a:rPr lang="nl-BE" dirty="0"/>
              <a:t> as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countries</a:t>
            </a:r>
            <a:r>
              <a:rPr lang="nl-BE" dirty="0"/>
              <a:t>,</a:t>
            </a:r>
          </a:p>
          <a:p>
            <a:pPr marL="457200" lvl="1" indent="0">
              <a:buNone/>
            </a:pPr>
            <a:r>
              <a:rPr lang="nl-BE" dirty="0"/>
              <a:t>    </a:t>
            </a:r>
            <a:r>
              <a:rPr lang="nl-BE" dirty="0" err="1"/>
              <a:t>this</a:t>
            </a:r>
            <a:r>
              <a:rPr lang="nl-BE" dirty="0"/>
              <a:t> means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link </a:t>
            </a:r>
            <a:r>
              <a:rPr lang="nl-BE" dirty="0" err="1"/>
              <a:t>your</a:t>
            </a:r>
            <a:r>
              <a:rPr lang="nl-BE" dirty="0"/>
              <a:t> login </a:t>
            </a:r>
            <a:r>
              <a:rPr lang="nl-BE" dirty="0" err="1"/>
              <a:t>to</a:t>
            </a:r>
            <a:r>
              <a:rPr lang="nl-BE" dirty="0"/>
              <a:t> a BIS or a RRN </a:t>
            </a:r>
            <a:r>
              <a:rPr lang="nl-BE" dirty="0" err="1"/>
              <a:t>number</a:t>
            </a:r>
            <a:r>
              <a:rPr lang="nl-BE" dirty="0"/>
              <a:t> in Belgium</a:t>
            </a:r>
          </a:p>
          <a:p>
            <a:pPr lvl="2"/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21AFD-A3CF-4BEB-B978-53C98227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33" y="1090921"/>
            <a:ext cx="981075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03BCEE-D71E-42DB-A7AF-326C312DA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272" y="4890778"/>
            <a:ext cx="981075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31B20-868D-4DA8-AC4C-C04A77FC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23" y="5147953"/>
            <a:ext cx="1095375" cy="361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F4130B-B158-4161-81DC-99EF62E8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65" y="4890778"/>
            <a:ext cx="1868177" cy="98138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CD5CA8-20BA-47D7-905A-3F153401327D}"/>
              </a:ext>
            </a:extLst>
          </p:cNvPr>
          <p:cNvCxnSpPr/>
          <p:nvPr/>
        </p:nvCxnSpPr>
        <p:spPr>
          <a:xfrm>
            <a:off x="2556588" y="5328928"/>
            <a:ext cx="559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51B87F-2C5B-4C09-B23E-9638F191A587}"/>
              </a:ext>
            </a:extLst>
          </p:cNvPr>
          <p:cNvCxnSpPr>
            <a:cxnSpLocks/>
          </p:cNvCxnSpPr>
          <p:nvPr/>
        </p:nvCxnSpPr>
        <p:spPr>
          <a:xfrm>
            <a:off x="3709215" y="5328928"/>
            <a:ext cx="2061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6AD751-D456-4001-9637-F1FAB76565CE}"/>
              </a:ext>
            </a:extLst>
          </p:cNvPr>
          <p:cNvCxnSpPr>
            <a:cxnSpLocks/>
          </p:cNvCxnSpPr>
          <p:nvPr/>
        </p:nvCxnSpPr>
        <p:spPr>
          <a:xfrm>
            <a:off x="6399810" y="5509903"/>
            <a:ext cx="0" cy="642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44C231-F1DB-4DF0-96AF-7DBB5AFB3EC3}"/>
              </a:ext>
            </a:extLst>
          </p:cNvPr>
          <p:cNvSpPr txBox="1"/>
          <p:nvPr/>
        </p:nvSpPr>
        <p:spPr>
          <a:xfrm>
            <a:off x="5770485" y="6219310"/>
            <a:ext cx="316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BIS </a:t>
            </a:r>
            <a:r>
              <a:rPr lang="nl-BE" dirty="0" err="1"/>
              <a:t>number</a:t>
            </a:r>
            <a:r>
              <a:rPr lang="nl-BE" dirty="0"/>
              <a:t> of </a:t>
            </a:r>
            <a:r>
              <a:rPr lang="nl-BE" dirty="0" err="1"/>
              <a:t>Eidasjean</a:t>
            </a:r>
            <a:r>
              <a:rPr lang="nl-BE" dirty="0"/>
              <a:t> Dupuis</a:t>
            </a:r>
          </a:p>
          <a:p>
            <a:r>
              <a:rPr lang="nl-BE" dirty="0"/>
              <a:t>70411914770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882CD2-59D4-43B0-AB36-66F46E11D104}"/>
              </a:ext>
            </a:extLst>
          </p:cNvPr>
          <p:cNvSpPr/>
          <p:nvPr/>
        </p:nvSpPr>
        <p:spPr>
          <a:xfrm>
            <a:off x="4012217" y="5363337"/>
            <a:ext cx="1802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Jean Dupuis</a:t>
            </a:r>
          </a:p>
          <a:p>
            <a:r>
              <a:rPr lang="nl-BE" dirty="0"/>
              <a:t>Born 19/01/1970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B2FE88-A244-4717-921B-2CBDA0713CD0}"/>
              </a:ext>
            </a:extLst>
          </p:cNvPr>
          <p:cNvCxnSpPr>
            <a:cxnSpLocks/>
          </p:cNvCxnSpPr>
          <p:nvPr/>
        </p:nvCxnSpPr>
        <p:spPr>
          <a:xfrm>
            <a:off x="6965743" y="5328928"/>
            <a:ext cx="2240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29C73CF-2A2A-4737-9977-7F11E3829788}"/>
              </a:ext>
            </a:extLst>
          </p:cNvPr>
          <p:cNvSpPr/>
          <p:nvPr/>
        </p:nvSpPr>
        <p:spPr>
          <a:xfrm>
            <a:off x="7279353" y="5362312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/>
              <a:t>Eidasjean</a:t>
            </a:r>
            <a:r>
              <a:rPr lang="nl-BE" dirty="0"/>
              <a:t> Dupuis</a:t>
            </a:r>
          </a:p>
          <a:p>
            <a:r>
              <a:rPr lang="nl-BE" dirty="0"/>
              <a:t>70411914770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9A582-FB58-4A09-9D5C-83F06B9516E4}"/>
              </a:ext>
            </a:extLst>
          </p:cNvPr>
          <p:cNvSpPr txBox="1"/>
          <p:nvPr/>
        </p:nvSpPr>
        <p:spPr>
          <a:xfrm>
            <a:off x="9285976" y="5005762"/>
            <a:ext cx="176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eGov</a:t>
            </a:r>
            <a:r>
              <a:rPr lang="nl-BE" dirty="0"/>
              <a:t>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7FA21D6E-5570-4F62-BB85-1B2D197D050A}"/>
              </a:ext>
            </a:extLst>
          </p:cNvPr>
          <p:cNvSpPr/>
          <p:nvPr/>
        </p:nvSpPr>
        <p:spPr>
          <a:xfrm rot="5400000">
            <a:off x="4509028" y="3572111"/>
            <a:ext cx="299679" cy="26316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D12AC9-06F2-4F84-B146-64C737F2E347}"/>
              </a:ext>
            </a:extLst>
          </p:cNvPr>
          <p:cNvSpPr txBox="1"/>
          <p:nvPr/>
        </p:nvSpPr>
        <p:spPr>
          <a:xfrm>
            <a:off x="3951845" y="4299926"/>
            <a:ext cx="157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eIDAS</a:t>
            </a:r>
            <a:r>
              <a:rPr lang="nl-BE" dirty="0"/>
              <a:t> protocol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FF5D85-E4F0-4BFB-BD85-E2E36BC4087E}"/>
              </a:ext>
            </a:extLst>
          </p:cNvPr>
          <p:cNvSpPr txBox="1"/>
          <p:nvPr/>
        </p:nvSpPr>
        <p:spPr>
          <a:xfrm>
            <a:off x="318012" y="4112226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FAS QA environment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89AA00-3CFF-4AB5-9C1A-A4D38E647888}"/>
              </a:ext>
            </a:extLst>
          </p:cNvPr>
          <p:cNvSpPr txBox="1"/>
          <p:nvPr/>
        </p:nvSpPr>
        <p:spPr>
          <a:xfrm>
            <a:off x="8949523" y="4112226"/>
            <a:ext cx="21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FAS INT environment</a:t>
            </a:r>
          </a:p>
        </p:txBody>
      </p:sp>
    </p:spTree>
    <p:extLst>
      <p:ext uri="{BB962C8B-B14F-4D97-AF65-F5344CB8AC3E}">
        <p14:creationId xmlns:p14="http://schemas.microsoft.com/office/powerpoint/2010/main" val="244933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77BF-BD9E-4CD6-98D1-2A241A9E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test </a:t>
            </a:r>
            <a:r>
              <a:rPr lang="nl-BE" dirty="0" err="1"/>
              <a:t>eidas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INT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05C52-FB7E-4B63-B625-7DC850ABB9FE}"/>
              </a:ext>
            </a:extLst>
          </p:cNvPr>
          <p:cNvSpPr txBox="1"/>
          <p:nvPr/>
        </p:nvSpPr>
        <p:spPr>
          <a:xfrm>
            <a:off x="665825" y="3361192"/>
            <a:ext cx="771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2. </a:t>
            </a:r>
            <a:r>
              <a:rPr lang="nl-BE" dirty="0" err="1"/>
              <a:t>Request</a:t>
            </a:r>
            <a:r>
              <a:rPr lang="nl-BE" dirty="0"/>
              <a:t> BOSA DGDT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create</a:t>
            </a:r>
            <a:r>
              <a:rPr lang="nl-BE" dirty="0"/>
              <a:t> a BIS </a:t>
            </a:r>
            <a:r>
              <a:rPr lang="nl-BE" dirty="0" err="1"/>
              <a:t>number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INT environment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you</a:t>
            </a: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F4373-B1B9-4228-B611-12485B22E0E4}"/>
              </a:ext>
            </a:extLst>
          </p:cNvPr>
          <p:cNvSpPr txBox="1"/>
          <p:nvPr/>
        </p:nvSpPr>
        <p:spPr>
          <a:xfrm>
            <a:off x="530358" y="1380329"/>
            <a:ext cx="903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 Register </a:t>
            </a:r>
            <a:r>
              <a:rPr lang="nl-BE" dirty="0" err="1"/>
              <a:t>yourself</a:t>
            </a:r>
            <a:r>
              <a:rPr lang="nl-BE" dirty="0"/>
              <a:t> as a person </a:t>
            </a:r>
            <a:r>
              <a:rPr lang="nl-BE" dirty="0" err="1"/>
              <a:t>with</a:t>
            </a:r>
            <a:r>
              <a:rPr lang="nl-BE" dirty="0"/>
              <a:t> a </a:t>
            </a:r>
            <a:r>
              <a:rPr lang="nl-BE" dirty="0" err="1"/>
              <a:t>foreign</a:t>
            </a:r>
            <a:r>
              <a:rPr lang="nl-BE" dirty="0"/>
              <a:t> </a:t>
            </a:r>
            <a:r>
              <a:rPr lang="nl-BE" dirty="0" err="1"/>
              <a:t>eID</a:t>
            </a:r>
            <a:r>
              <a:rPr lang="nl-BE" dirty="0"/>
              <a:t> card via </a:t>
            </a:r>
            <a:r>
              <a:rPr lang="nl-BE" dirty="0">
                <a:hlinkClick r:id="rId2"/>
              </a:rPr>
              <a:t>https://iamapps.int.belgium.be/sma</a:t>
            </a:r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9225D-08EF-408D-B57E-65A10B627CA3}"/>
              </a:ext>
            </a:extLst>
          </p:cNvPr>
          <p:cNvSpPr txBox="1"/>
          <p:nvPr/>
        </p:nvSpPr>
        <p:spPr>
          <a:xfrm>
            <a:off x="665825" y="4778152"/>
            <a:ext cx="65101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3. Log in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eID</a:t>
            </a:r>
            <a:r>
              <a:rPr lang="nl-BE" dirty="0"/>
              <a:t> card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application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like </a:t>
            </a:r>
            <a:r>
              <a:rPr lang="nl-BE" dirty="0" err="1"/>
              <a:t>to</a:t>
            </a:r>
            <a:r>
              <a:rPr lang="nl-BE" dirty="0"/>
              <a:t> test</a:t>
            </a:r>
          </a:p>
          <a:p>
            <a:r>
              <a:rPr lang="nl-BE" dirty="0"/>
              <a:t>   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example</a:t>
            </a:r>
            <a:r>
              <a:rPr lang="nl-BE" dirty="0"/>
              <a:t>:      </a:t>
            </a:r>
          </a:p>
          <a:p>
            <a:endParaRPr lang="nl-BE" dirty="0"/>
          </a:p>
          <a:p>
            <a:r>
              <a:rPr lang="nl-BE" dirty="0"/>
              <a:t>          </a:t>
            </a:r>
            <a:r>
              <a:rPr lang="nl-BE" dirty="0">
                <a:hlinkClick r:id="rId3"/>
              </a:rPr>
              <a:t>https://mycitizenebox.int.belgium.be/myebox/</a:t>
            </a:r>
            <a:endParaRPr lang="nl-BE" dirty="0">
              <a:hlinkClick r:id="rId4"/>
            </a:endParaRPr>
          </a:p>
          <a:p>
            <a:r>
              <a:rPr lang="nl-BE" dirty="0"/>
              <a:t>          </a:t>
            </a:r>
            <a:r>
              <a:rPr lang="nl-BE" dirty="0">
                <a:hlinkClick r:id="rId2"/>
              </a:rPr>
              <a:t>https://iamapps.int.belgium.be/sma</a:t>
            </a:r>
            <a:endParaRPr lang="nl-BE" dirty="0"/>
          </a:p>
          <a:p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CFC78-8EF8-4311-8E62-D3FD8CBA9A38}"/>
              </a:ext>
            </a:extLst>
          </p:cNvPr>
          <p:cNvSpPr txBox="1"/>
          <p:nvPr/>
        </p:nvSpPr>
        <p:spPr>
          <a:xfrm>
            <a:off x="1283855" y="3925455"/>
            <a:ext cx="10585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Tip: </a:t>
            </a:r>
            <a:r>
              <a:rPr lang="nl-BE" dirty="0" err="1"/>
              <a:t>Ask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create</a:t>
            </a:r>
            <a:r>
              <a:rPr lang="nl-BE" dirty="0"/>
              <a:t> a </a:t>
            </a:r>
            <a:r>
              <a:rPr lang="nl-BE" dirty="0" err="1"/>
              <a:t>fictive</a:t>
            </a:r>
            <a:r>
              <a:rPr lang="nl-BE" dirty="0"/>
              <a:t> name </a:t>
            </a:r>
            <a:r>
              <a:rPr lang="nl-BE" dirty="0" err="1"/>
              <a:t>such</a:t>
            </a:r>
            <a:r>
              <a:rPr lang="nl-BE" dirty="0"/>
              <a:t> as “</a:t>
            </a:r>
            <a:r>
              <a:rPr lang="nl-BE" dirty="0" err="1"/>
              <a:t>Eidasjean</a:t>
            </a:r>
            <a:r>
              <a:rPr lang="nl-BE" dirty="0"/>
              <a:t> Dupuis” </a:t>
            </a:r>
            <a:r>
              <a:rPr lang="nl-BE" dirty="0" err="1"/>
              <a:t>and</a:t>
            </a:r>
            <a:r>
              <a:rPr lang="nl-BE" dirty="0"/>
              <a:t> BOSA </a:t>
            </a:r>
            <a:r>
              <a:rPr lang="nl-BE" dirty="0" err="1"/>
              <a:t>will</a:t>
            </a:r>
            <a:r>
              <a:rPr lang="nl-BE" dirty="0"/>
              <a:t> link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eidas</a:t>
            </a:r>
            <a:r>
              <a:rPr lang="nl-BE" dirty="0"/>
              <a:t>  login in step 1</a:t>
            </a:r>
          </a:p>
          <a:p>
            <a:r>
              <a:rPr lang="nl-BE" dirty="0" err="1"/>
              <a:t>Send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request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>
                <a:hlinkClick r:id="rId5"/>
              </a:rPr>
              <a:t>Servicedesk.dto@bosa.fgov.be</a:t>
            </a:r>
            <a:r>
              <a:rPr lang="nl-BE" dirty="0"/>
              <a:t>,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full name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RRN.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A54CDA-BBE8-4F0F-A4E1-9BB4E38ED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214" y="2249479"/>
            <a:ext cx="480778" cy="468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6995B-863A-4849-9867-311565826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667" y="2186456"/>
            <a:ext cx="1526293" cy="500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F9962-B707-4A59-BA9A-7230C27E6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4544" y="1774893"/>
            <a:ext cx="2136069" cy="1527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3958B0-0142-4EAF-806D-F94AA82DE7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4651" y="2015441"/>
            <a:ext cx="3871913" cy="962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73595F-75EE-47B1-8E47-7336FE028FE3}"/>
              </a:ext>
            </a:extLst>
          </p:cNvPr>
          <p:cNvSpPr txBox="1"/>
          <p:nvPr/>
        </p:nvSpPr>
        <p:spPr>
          <a:xfrm>
            <a:off x="4016667" y="2730923"/>
            <a:ext cx="1189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(QA environment)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0D1C0-B9DE-4595-8108-E22AB8EF07E0}"/>
              </a:ext>
            </a:extLst>
          </p:cNvPr>
          <p:cNvSpPr txBox="1"/>
          <p:nvPr/>
        </p:nvSpPr>
        <p:spPr>
          <a:xfrm>
            <a:off x="838200" y="2713588"/>
            <a:ext cx="118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/>
              <a:t>(INT environment) log in </a:t>
            </a:r>
            <a:r>
              <a:rPr lang="nl-BE" sz="1000" dirty="0" err="1"/>
              <a:t>to</a:t>
            </a:r>
            <a:r>
              <a:rPr lang="nl-BE" sz="1000" dirty="0"/>
              <a:t> SMA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735FF6-E606-4BB6-A4ED-D363454159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436" y="2186456"/>
            <a:ext cx="1595005" cy="46886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372B1B36-2ADE-433E-8089-0CAEC8D7222E}"/>
              </a:ext>
            </a:extLst>
          </p:cNvPr>
          <p:cNvSpPr/>
          <p:nvPr/>
        </p:nvSpPr>
        <p:spPr>
          <a:xfrm>
            <a:off x="2501291" y="2298089"/>
            <a:ext cx="217796" cy="2455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05547C-CA13-43CA-85B1-23C638426F48}"/>
              </a:ext>
            </a:extLst>
          </p:cNvPr>
          <p:cNvSpPr/>
          <p:nvPr/>
        </p:nvSpPr>
        <p:spPr>
          <a:xfrm>
            <a:off x="3501819" y="2290406"/>
            <a:ext cx="217796" cy="2455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A55CF58-D4BC-4D24-AC2F-A38D08B0C649}"/>
              </a:ext>
            </a:extLst>
          </p:cNvPr>
          <p:cNvSpPr/>
          <p:nvPr/>
        </p:nvSpPr>
        <p:spPr>
          <a:xfrm>
            <a:off x="5604932" y="2309833"/>
            <a:ext cx="217796" cy="2455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0D3D0AB-1857-492D-B7D7-38D535F13FC8}"/>
              </a:ext>
            </a:extLst>
          </p:cNvPr>
          <p:cNvSpPr/>
          <p:nvPr/>
        </p:nvSpPr>
        <p:spPr>
          <a:xfrm>
            <a:off x="8014614" y="2337701"/>
            <a:ext cx="217796" cy="2455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10D35D-49FF-4AEB-B1D0-7C40E05572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9854" y="5121243"/>
            <a:ext cx="3158837" cy="162072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DED0A9-680D-47C3-9AC3-1B129B851E7C}"/>
              </a:ext>
            </a:extLst>
          </p:cNvPr>
          <p:cNvCxnSpPr/>
          <p:nvPr/>
        </p:nvCxnSpPr>
        <p:spPr>
          <a:xfrm>
            <a:off x="4784436" y="6068291"/>
            <a:ext cx="30018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F5D6-0A96-413C-8789-56A6E0F1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After</a:t>
            </a:r>
            <a:r>
              <a:rPr lang="nl-BE" dirty="0"/>
              <a:t> </a:t>
            </a:r>
            <a:r>
              <a:rPr lang="nl-BE" dirty="0" err="1"/>
              <a:t>registration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eBox</a:t>
            </a:r>
            <a:r>
              <a:rPr lang="nl-BE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2CFD8E-72D1-4544-8042-7FDBD341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819" y="1825625"/>
            <a:ext cx="59403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5F7D-E1A4-4C8F-B9F5-E2930420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Login via </a:t>
            </a:r>
            <a:r>
              <a:rPr lang="nl-BE" dirty="0" err="1"/>
              <a:t>eIDAS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“test” country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9D1FF-873D-4C91-BB60-6C12A39C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1" y="1690688"/>
            <a:ext cx="3474970" cy="2919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9186C-4992-4AF2-88FC-B4BB85FA4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4941421"/>
            <a:ext cx="3474970" cy="137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4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592B-E53C-46A0-ACE7-B618EBD4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Log in QA environment </a:t>
            </a:r>
            <a:r>
              <a:rPr lang="nl-BE" dirty="0" err="1"/>
              <a:t>representing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“test” country,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eID</a:t>
            </a: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94C52-E4C0-4DE3-9E01-8CB9ECF9D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66" y="1967222"/>
            <a:ext cx="2352268" cy="4438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DB120-13E4-4DB9-AAF8-A56071692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54" y="2779756"/>
            <a:ext cx="1868177" cy="98138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3E10B5-3F9D-4563-BC81-44E43532C78E}"/>
              </a:ext>
            </a:extLst>
          </p:cNvPr>
          <p:cNvCxnSpPr/>
          <p:nvPr/>
        </p:nvCxnSpPr>
        <p:spPr>
          <a:xfrm>
            <a:off x="2968978" y="3183467"/>
            <a:ext cx="1797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8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2E03-8DDA-43D7-A5B2-A3C2D4F8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Confirm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you</a:t>
            </a: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AEBD7-5458-4175-891B-B339720F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4" y="1849473"/>
            <a:ext cx="8497455" cy="44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2E03-8DDA-43D7-A5B2-A3C2D4F8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Give</a:t>
            </a:r>
            <a:r>
              <a:rPr lang="nl-BE" dirty="0"/>
              <a:t> consent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eBox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6C715-553B-442F-A884-EF66BC5B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34" y="1411110"/>
            <a:ext cx="7436738" cy="47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0C79-9002-4B51-BB7A-4B79D383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Access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eBox</a:t>
            </a:r>
            <a:r>
              <a:rPr lang="nl-BE" dirty="0"/>
              <a:t> via </a:t>
            </a:r>
            <a:r>
              <a:rPr lang="nl-BE" dirty="0" err="1"/>
              <a:t>eIDAS</a:t>
            </a:r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2DEAA-A8F2-4FDC-8A26-DD022767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2" y="1827706"/>
            <a:ext cx="9005887" cy="42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407010A644E49B07B01C509795AFB" ma:contentTypeVersion="8" ma:contentTypeDescription="Create a new document." ma:contentTypeScope="" ma:versionID="9ffc0a3890275eb2f859085b9e7ff8c8">
  <xsd:schema xmlns:xsd="http://www.w3.org/2001/XMLSchema" xmlns:xs="http://www.w3.org/2001/XMLSchema" xmlns:p="http://schemas.microsoft.com/office/2006/metadata/properties" xmlns:ns3="0f97e91a-b0b9-4ab4-bcff-1cb6ac475b47" targetNamespace="http://schemas.microsoft.com/office/2006/metadata/properties" ma:root="true" ma:fieldsID="77624204d68593c22fa1e7acc6724059" ns3:_="">
    <xsd:import namespace="0f97e91a-b0b9-4ab4-bcff-1cb6ac475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7e91a-b0b9-4ab4-bcff-1cb6ac475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4968D3-DC59-47C9-B4ED-2B5E51AAA6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62D4D-DE23-4090-96C8-0F4EC6D856F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f97e91a-b0b9-4ab4-bcff-1cb6ac475b4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7365FF-8CAA-467D-8DA6-76857B14F0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7e91a-b0b9-4ab4-bcff-1cb6ac475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How to test eIDAS</vt:lpstr>
      <vt:lpstr>How to test eIDAS in the INT environment</vt:lpstr>
      <vt:lpstr>How to test eidas in the INT environment</vt:lpstr>
      <vt:lpstr>After registration experience with eBox </vt:lpstr>
      <vt:lpstr>Login via eIDAS with “test” country</vt:lpstr>
      <vt:lpstr>Log in QA environment representing the “test” country, using your eID</vt:lpstr>
      <vt:lpstr>Confirm it is you</vt:lpstr>
      <vt:lpstr>Give consent to eBox</vt:lpstr>
      <vt:lpstr>Access to the eBox via eIDAS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test eIDAS</dc:title>
  <dc:creator>David Mampaey (BOSA)</dc:creator>
  <cp:lastModifiedBy>Henk Yde (BOSA)</cp:lastModifiedBy>
  <cp:revision>17</cp:revision>
  <dcterms:created xsi:type="dcterms:W3CDTF">2019-11-28T14:21:42Z</dcterms:created>
  <dcterms:modified xsi:type="dcterms:W3CDTF">2020-02-11T12:40:30Z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0x01010066F407010A644E49B07B01C509795AFB</vt:lpwstr>
  </property>
</Properties>
</file>